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8" d="100"/>
          <a:sy n="68" d="100"/>
        </p:scale>
        <p:origin x="60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9/2/2015</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9/2/2015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9/2/2015</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Show (Not tell) writing</a:t>
            </a:r>
            <a:endParaRPr lang="en-US" dirty="0"/>
          </a:p>
        </p:txBody>
      </p:sp>
    </p:spTree>
    <p:extLst>
      <p:ext uri="{BB962C8B-B14F-4D97-AF65-F5344CB8AC3E}">
        <p14:creationId xmlns:p14="http://schemas.microsoft.com/office/powerpoint/2010/main" val="240223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details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Adding sensory details:</a:t>
            </a:r>
          </a:p>
          <a:p>
            <a:r>
              <a:rPr lang="en-US" sz="2800" dirty="0" smtClean="0"/>
              <a:t>Helps enrich writing</a:t>
            </a:r>
          </a:p>
          <a:p>
            <a:r>
              <a:rPr lang="en-US" sz="2800" dirty="0" smtClean="0"/>
              <a:t>Enables your reader to experience the scene</a:t>
            </a:r>
          </a:p>
          <a:p>
            <a:endParaRPr lang="en-US" sz="2800" dirty="0"/>
          </a:p>
          <a:p>
            <a:pPr marL="0" indent="0">
              <a:buNone/>
            </a:pPr>
            <a:r>
              <a:rPr lang="en-US" sz="2800" dirty="0" smtClean="0"/>
              <a:t>Let’s see how some famous authors created a unique character and scene based on a “telling” </a:t>
            </a:r>
            <a:r>
              <a:rPr lang="en-US" sz="2800" dirty="0" err="1" smtClean="0"/>
              <a:t>senctence</a:t>
            </a:r>
            <a:r>
              <a:rPr lang="en-US" sz="2800" dirty="0" smtClean="0"/>
              <a:t>…</a:t>
            </a:r>
            <a:endParaRPr lang="en-US" sz="2800" dirty="0"/>
          </a:p>
        </p:txBody>
      </p:sp>
    </p:spTree>
    <p:extLst>
      <p:ext uri="{BB962C8B-B14F-4D97-AF65-F5344CB8AC3E}">
        <p14:creationId xmlns:p14="http://schemas.microsoft.com/office/powerpoint/2010/main" val="215911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 is old.”</a:t>
            </a:r>
            <a:endParaRPr lang="en-US" dirty="0"/>
          </a:p>
        </p:txBody>
      </p:sp>
      <p:sp>
        <p:nvSpPr>
          <p:cNvPr id="3" name="Content Placeholder 2"/>
          <p:cNvSpPr>
            <a:spLocks noGrp="1"/>
          </p:cNvSpPr>
          <p:nvPr>
            <p:ph sz="half" idx="1"/>
          </p:nvPr>
        </p:nvSpPr>
        <p:spPr/>
        <p:txBody>
          <a:bodyPr>
            <a:noAutofit/>
          </a:bodyPr>
          <a:lstStyle/>
          <a:p>
            <a:pPr marL="0" indent="0">
              <a:buNone/>
            </a:pPr>
            <a:r>
              <a:rPr lang="en-US" sz="2800" dirty="0" smtClean="0"/>
              <a:t>“The codger reaches out and caresses Halleck’s cheek with one twisted finger. His lips spread open like a wound, showing a few tombstone stumps poking out of his gums. They are black and green. His tongue squirms between them and then slides out to lick his grinning, cracked lips.”</a:t>
            </a:r>
          </a:p>
          <a:p>
            <a:pPr marL="0" indent="0">
              <a:buNone/>
            </a:pPr>
            <a:r>
              <a:rPr lang="en-US" sz="2400" dirty="0" smtClean="0"/>
              <a:t>-Stephen King, </a:t>
            </a:r>
            <a:r>
              <a:rPr lang="en-US" sz="2400" b="1" i="1" dirty="0" smtClean="0"/>
              <a:t>Thinner</a:t>
            </a:r>
            <a:endParaRPr lang="en-US" sz="2400" dirty="0"/>
          </a:p>
        </p:txBody>
      </p:sp>
      <p:sp>
        <p:nvSpPr>
          <p:cNvPr id="4" name="Content Placeholder 3"/>
          <p:cNvSpPr>
            <a:spLocks noGrp="1"/>
          </p:cNvSpPr>
          <p:nvPr>
            <p:ph sz="half" idx="2"/>
          </p:nvPr>
        </p:nvSpPr>
        <p:spPr>
          <a:xfrm>
            <a:off x="6230391" y="2011680"/>
            <a:ext cx="5417658" cy="4206240"/>
          </a:xfrm>
        </p:spPr>
        <p:txBody>
          <a:bodyPr>
            <a:noAutofit/>
          </a:bodyPr>
          <a:lstStyle/>
          <a:p>
            <a:pPr marL="0" indent="0">
              <a:buNone/>
            </a:pPr>
            <a:r>
              <a:rPr lang="en-US" sz="2700" dirty="0" smtClean="0"/>
              <a:t>“Limping along paths of crushed stone and tapping his cane as he takes each step, he races across intricacies of sunlight and shadow spread before him on the dark garden floor like golden lace. Alessandro </a:t>
            </a:r>
            <a:r>
              <a:rPr lang="en-US" sz="2700" dirty="0" err="1" smtClean="0"/>
              <a:t>Guilani</a:t>
            </a:r>
            <a:r>
              <a:rPr lang="en-US" sz="2700" dirty="0" smtClean="0"/>
              <a:t> is tall and unbent, and his buoyant white hair falls, floating around his head like the white water in the curl of a wave.”</a:t>
            </a:r>
          </a:p>
          <a:p>
            <a:pPr marL="0" indent="0">
              <a:buNone/>
            </a:pPr>
            <a:r>
              <a:rPr lang="en-US" sz="2400" dirty="0" smtClean="0"/>
              <a:t>-Mark </a:t>
            </a:r>
            <a:r>
              <a:rPr lang="en-US" sz="2400" dirty="0" err="1" smtClean="0"/>
              <a:t>Halprin</a:t>
            </a:r>
            <a:r>
              <a:rPr lang="en-US" sz="2400" dirty="0" smtClean="0"/>
              <a:t>, </a:t>
            </a:r>
            <a:r>
              <a:rPr lang="en-US" sz="2400" b="1" i="1" dirty="0" smtClean="0"/>
              <a:t>A Soldier of the Great War</a:t>
            </a:r>
            <a:endParaRPr lang="en-US" sz="2400" dirty="0"/>
          </a:p>
        </p:txBody>
      </p:sp>
    </p:spTree>
    <p:extLst>
      <p:ext uri="{BB962C8B-B14F-4D97-AF65-F5344CB8AC3E}">
        <p14:creationId xmlns:p14="http://schemas.microsoft.com/office/powerpoint/2010/main" val="109779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idx="1"/>
          </p:nvPr>
        </p:nvSpPr>
        <p:spPr/>
        <p:txBody>
          <a:bodyPr/>
          <a:lstStyle/>
          <a:p>
            <a:pPr marL="0" indent="0">
              <a:buNone/>
            </a:pPr>
            <a:r>
              <a:rPr lang="en-US" sz="3000" dirty="0" smtClean="0"/>
              <a:t>In your journals, write a descriptive paragraph for each of the four “telling” sentences below. You will have a total of four “showing” paragraphs when you are finished.</a:t>
            </a:r>
          </a:p>
          <a:p>
            <a:pPr marL="0" indent="0">
              <a:buNone/>
            </a:pPr>
            <a:endParaRPr lang="en-US" sz="3000" dirty="0" smtClean="0"/>
          </a:p>
          <a:p>
            <a:pPr marL="457200" indent="-457200">
              <a:buFont typeface="+mj-lt"/>
              <a:buAutoNum type="arabicPeriod"/>
            </a:pPr>
            <a:r>
              <a:rPr lang="en-US" sz="2600" dirty="0" smtClean="0"/>
              <a:t>I was exhausted.</a:t>
            </a:r>
          </a:p>
          <a:p>
            <a:pPr marL="457200" indent="-457200">
              <a:buFont typeface="+mj-lt"/>
              <a:buAutoNum type="arabicPeriod"/>
            </a:pPr>
            <a:r>
              <a:rPr lang="en-US" sz="2600" dirty="0" smtClean="0"/>
              <a:t>The puppy was a terror.</a:t>
            </a:r>
          </a:p>
          <a:p>
            <a:pPr marL="457200" indent="-457200">
              <a:buFont typeface="+mj-lt"/>
              <a:buAutoNum type="arabicPeriod"/>
            </a:pPr>
            <a:r>
              <a:rPr lang="en-US" sz="2600" dirty="0" smtClean="0"/>
              <a:t>My friend was so mad.</a:t>
            </a:r>
          </a:p>
          <a:p>
            <a:pPr marL="457200" indent="-457200">
              <a:buFont typeface="+mj-lt"/>
              <a:buAutoNum type="arabicPeriod"/>
            </a:pPr>
            <a:r>
              <a:rPr lang="en-US" sz="2600" dirty="0" smtClean="0"/>
              <a:t>The substitute teacher was strange.</a:t>
            </a:r>
            <a:endParaRPr lang="en-US" sz="2600" dirty="0"/>
          </a:p>
        </p:txBody>
      </p:sp>
    </p:spTree>
    <p:extLst>
      <p:ext uri="{BB962C8B-B14F-4D97-AF65-F5344CB8AC3E}">
        <p14:creationId xmlns:p14="http://schemas.microsoft.com/office/powerpoint/2010/main" val="1584215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7</TotalTime>
  <Words>247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vt:lpstr>
      <vt:lpstr>Banded</vt:lpstr>
      <vt:lpstr>Show (Not tell) writing</vt:lpstr>
      <vt:lpstr>Sensory details</vt:lpstr>
      <vt:lpstr>“The man is old.”</vt:lpstr>
      <vt:lpstr>Now it’s your turn…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Show (Not tell) writing</dc:title>
  <dc:creator>Jenna LaFlamme</dc:creator>
  <cp:lastModifiedBy>Jenna LaFlamme</cp:lastModifiedBy>
  <cp:revision>3</cp:revision>
  <dcterms:created xsi:type="dcterms:W3CDTF">2015-09-02T19:54:57Z</dcterms:created>
  <dcterms:modified xsi:type="dcterms:W3CDTF">2015-09-02T20:02:18Z</dcterms:modified>
</cp:coreProperties>
</file>